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1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94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1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558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85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3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1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78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1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6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08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6CB2DAE-B342-4B8E-B698-0067A133E317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B03E85B-9634-4778-A074-9E6A09EAA4E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1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Rstudio basics: common issues with RMD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604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 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Troubleshooting and debugging is part of the programming experience. I cannot help you overcome all obstacles; instead you will learn to be self-sufficient.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 the error messages – they can be very useful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What lines are mentioned?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What key words are mentioned?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the console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Error messages are here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 smtClean="0"/>
              <a:t>Assess the state of execution </a:t>
            </a:r>
          </a:p>
        </p:txBody>
      </p:sp>
    </p:spTree>
    <p:extLst>
      <p:ext uri="{BB962C8B-B14F-4D97-AF65-F5344CB8AC3E}">
        <p14:creationId xmlns:p14="http://schemas.microsoft.com/office/powerpoint/2010/main" val="4164257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Knitting RMD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Knitting RMD Files</a:t>
            </a:r>
          </a:p>
          <a:p>
            <a:pPr lvl="1"/>
            <a:r>
              <a:rPr lang="en-US" dirty="0" smtClean="0"/>
              <a:t>FIRST:  </a:t>
            </a:r>
            <a:r>
              <a:rPr lang="en-US" b="1" i="1" dirty="0" smtClean="0"/>
              <a:t>Read the tutorial I posted … it contains all info you will need.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Common Issues</a:t>
            </a:r>
          </a:p>
          <a:p>
            <a:pPr lvl="2"/>
            <a:r>
              <a:rPr lang="en-US" dirty="0" smtClean="0"/>
              <a:t>I/O</a:t>
            </a:r>
          </a:p>
          <a:p>
            <a:pPr lvl="3"/>
            <a:r>
              <a:rPr lang="en-US" dirty="0" smtClean="0"/>
              <a:t>Remove I/O if possible, otherwise you may not be able to knit … which is OK</a:t>
            </a:r>
            <a:endParaRPr lang="en-US" dirty="0"/>
          </a:p>
          <a:p>
            <a:pPr lvl="2"/>
            <a:r>
              <a:rPr lang="en-US" dirty="0"/>
              <a:t>View</a:t>
            </a:r>
            <a:r>
              <a:rPr lang="en-US" dirty="0" smtClean="0"/>
              <a:t>()</a:t>
            </a:r>
          </a:p>
          <a:p>
            <a:pPr lvl="3"/>
            <a:r>
              <a:rPr lang="en-US" dirty="0" smtClean="0"/>
              <a:t>Fix:  Simply remove or comment out this code as it is for viewing only</a:t>
            </a:r>
            <a:endParaRPr lang="en-US" dirty="0"/>
          </a:p>
          <a:p>
            <a:pPr lvl="2"/>
            <a:r>
              <a:rPr lang="en-US" dirty="0" err="1"/>
              <a:t>Xquartz</a:t>
            </a:r>
            <a:r>
              <a:rPr lang="en-US" dirty="0"/>
              <a:t> (Mac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Install and run </a:t>
            </a:r>
            <a:r>
              <a:rPr lang="en-US" dirty="0" err="1" smtClean="0"/>
              <a:t>xquartz</a:t>
            </a:r>
            <a:endParaRPr lang="en-US" dirty="0"/>
          </a:p>
          <a:p>
            <a:pPr lvl="3"/>
            <a:r>
              <a:rPr lang="en-US" dirty="0" smtClean="0"/>
              <a:t>See tutorial posted. </a:t>
            </a:r>
            <a:endParaRPr lang="en-US" dirty="0" smtClean="0"/>
          </a:p>
          <a:p>
            <a:pPr lvl="2"/>
            <a:r>
              <a:rPr lang="en-US" dirty="0" smtClean="0"/>
              <a:t>R-Chunk Labels must </a:t>
            </a:r>
            <a:r>
              <a:rPr lang="en-US" smtClean="0"/>
              <a:t>be unique!!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09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5109543" cy="4023360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A repository for documents which supports</a:t>
            </a:r>
          </a:p>
          <a:p>
            <a:pPr lvl="2"/>
            <a:r>
              <a:rPr lang="en-US" dirty="0" smtClean="0"/>
              <a:t>Version control</a:t>
            </a:r>
          </a:p>
          <a:p>
            <a:pPr lvl="2"/>
            <a:r>
              <a:rPr lang="en-US" dirty="0" smtClean="0"/>
              <a:t>Cloud storage / access </a:t>
            </a:r>
          </a:p>
          <a:p>
            <a:pPr lvl="2"/>
            <a:r>
              <a:rPr lang="en-US" dirty="0" smtClean="0"/>
              <a:t>Collaboration </a:t>
            </a:r>
          </a:p>
          <a:p>
            <a:endParaRPr lang="en-US" dirty="0"/>
          </a:p>
          <a:p>
            <a:r>
              <a:rPr lang="en-US" dirty="0" smtClean="0"/>
              <a:t>Course </a:t>
            </a:r>
          </a:p>
          <a:p>
            <a:pPr lvl="1"/>
            <a:r>
              <a:rPr lang="en-US" dirty="0" smtClean="0"/>
              <a:t>ALL course documents are on course </a:t>
            </a:r>
            <a:r>
              <a:rPr lang="en-US" dirty="0" err="1" smtClean="0"/>
              <a:t>Git</a:t>
            </a:r>
            <a:r>
              <a:rPr lang="en-US" dirty="0" smtClean="0"/>
              <a:t> Repository. </a:t>
            </a:r>
            <a:r>
              <a:rPr lang="en-US" dirty="0" smtClean="0">
                <a:solidFill>
                  <a:srgbClr val="FF0000"/>
                </a:solidFill>
              </a:rPr>
              <a:t>Do not use files on LMS.</a:t>
            </a:r>
          </a:p>
          <a:p>
            <a:pPr lvl="1"/>
            <a:r>
              <a:rPr lang="en-US" dirty="0" smtClean="0"/>
              <a:t>Get course documents by cloning the course repo</a:t>
            </a:r>
          </a:p>
          <a:p>
            <a:pPr lvl="1"/>
            <a:r>
              <a:rPr lang="en-US" dirty="0" smtClean="0"/>
              <a:t>You may also “link” Rstudio with </a:t>
            </a:r>
            <a:r>
              <a:rPr lang="en-US" dirty="0" err="1" smtClean="0"/>
              <a:t>Git</a:t>
            </a:r>
            <a:r>
              <a:rPr lang="en-US" dirty="0" smtClean="0"/>
              <a:t> but this is not necessary.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258" y="510771"/>
            <a:ext cx="6690271" cy="37632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160245" y="1982913"/>
            <a:ext cx="426378" cy="488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0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and </a:t>
            </a:r>
            <a:r>
              <a:rPr lang="en-US" dirty="0" smtClean="0"/>
              <a:t>pull (Fetch) </a:t>
            </a:r>
            <a:r>
              <a:rPr lang="en-US" dirty="0" smtClean="0"/>
              <a:t>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416038" cy="402336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nomenclature</a:t>
            </a:r>
          </a:p>
          <a:p>
            <a:pPr lvl="1"/>
            <a:r>
              <a:rPr lang="en-US" dirty="0" smtClean="0"/>
              <a:t>Clone:  download a copy of the </a:t>
            </a:r>
            <a:r>
              <a:rPr lang="en-US" dirty="0" smtClean="0"/>
              <a:t>repository</a:t>
            </a:r>
          </a:p>
          <a:p>
            <a:pPr lvl="2"/>
            <a:r>
              <a:rPr lang="en-US" dirty="0" smtClean="0"/>
              <a:t>Previous slide</a:t>
            </a:r>
            <a:endParaRPr lang="en-US" dirty="0" smtClean="0"/>
          </a:p>
          <a:p>
            <a:pPr lvl="1"/>
            <a:r>
              <a:rPr lang="en-US" dirty="0" smtClean="0"/>
              <a:t>Pull: update your copy of the repository to include any recent updates </a:t>
            </a:r>
          </a:p>
          <a:p>
            <a:pPr lvl="1"/>
            <a:endParaRPr lang="en-US" dirty="0"/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smtClean="0"/>
              <a:t>Desktop or </a:t>
            </a:r>
            <a:r>
              <a:rPr lang="en-US" dirty="0" err="1" smtClean="0"/>
              <a:t>Git</a:t>
            </a:r>
            <a:r>
              <a:rPr lang="en-US" dirty="0" smtClean="0"/>
              <a:t> GUI</a:t>
            </a:r>
            <a:endParaRPr lang="en-US" dirty="0" smtClean="0"/>
          </a:p>
          <a:p>
            <a:pPr lvl="1"/>
            <a:r>
              <a:rPr lang="en-US" dirty="0" smtClean="0"/>
              <a:t>Interface to manage repositories</a:t>
            </a:r>
          </a:p>
          <a:p>
            <a:pPr lvl="1"/>
            <a:r>
              <a:rPr lang="en-US" dirty="0" smtClean="0"/>
              <a:t>Download </a:t>
            </a:r>
            <a:r>
              <a:rPr lang="en-US" dirty="0" err="1" smtClean="0"/>
              <a:t>Github</a:t>
            </a:r>
            <a:r>
              <a:rPr lang="en-US" dirty="0" smtClean="0"/>
              <a:t> desktop to help with pull requests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58" t="3042" r="29174" b="28620"/>
          <a:stretch/>
        </p:blipFill>
        <p:spPr>
          <a:xfrm>
            <a:off x="5928189" y="3238570"/>
            <a:ext cx="5065160" cy="284373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936787" y="2481209"/>
            <a:ext cx="1443519" cy="101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4441724" cy="40233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RStudio</a:t>
            </a:r>
          </a:p>
          <a:p>
            <a:pPr lvl="1"/>
            <a:r>
              <a:rPr lang="en-US" dirty="0" smtClean="0"/>
              <a:t>What is Rstudio?</a:t>
            </a:r>
          </a:p>
          <a:p>
            <a:pPr lvl="1"/>
            <a:r>
              <a:rPr lang="en-US" dirty="0" smtClean="0"/>
              <a:t>R vs RMD</a:t>
            </a:r>
          </a:p>
          <a:p>
            <a:pPr lvl="1"/>
            <a:r>
              <a:rPr lang="en-US" dirty="0" smtClean="0"/>
              <a:t>RMD file vs Console</a:t>
            </a:r>
          </a:p>
          <a:p>
            <a:r>
              <a:rPr lang="en-US" dirty="0" smtClean="0"/>
              <a:t>Common Issues / FAQs</a:t>
            </a:r>
          </a:p>
          <a:p>
            <a:pPr lvl="1"/>
            <a:r>
              <a:rPr lang="en-US" dirty="0" smtClean="0"/>
              <a:t>Installing vs Loading Packages</a:t>
            </a:r>
          </a:p>
          <a:p>
            <a:pPr lvl="1"/>
            <a:r>
              <a:rPr lang="en-US" dirty="0" smtClean="0"/>
              <a:t>Set Working Directory</a:t>
            </a:r>
          </a:p>
          <a:p>
            <a:pPr lvl="1"/>
            <a:r>
              <a:rPr lang="en-US" dirty="0" smtClean="0"/>
              <a:t>Paths: Absolute vs Relative</a:t>
            </a:r>
          </a:p>
          <a:p>
            <a:pPr lvl="1"/>
            <a:r>
              <a:rPr lang="en-US" dirty="0" smtClean="0"/>
              <a:t>Pipe Operator:  Update tidyverse</a:t>
            </a:r>
          </a:p>
          <a:p>
            <a:pPr lvl="1"/>
            <a:r>
              <a:rPr lang="en-US" dirty="0" smtClean="0"/>
              <a:t>Macs</a:t>
            </a:r>
          </a:p>
          <a:p>
            <a:pPr lvl="2"/>
            <a:r>
              <a:rPr lang="en-US" dirty="0" smtClean="0"/>
              <a:t>XQuartz</a:t>
            </a:r>
          </a:p>
          <a:p>
            <a:pPr lvl="1"/>
            <a:r>
              <a:rPr lang="en-US" dirty="0" smtClean="0"/>
              <a:t>Trouble Shooting</a:t>
            </a:r>
          </a:p>
          <a:p>
            <a:pPr lvl="2"/>
            <a:r>
              <a:rPr lang="en-US" dirty="0" smtClean="0"/>
              <a:t>Read Error Messages</a:t>
            </a:r>
          </a:p>
          <a:p>
            <a:pPr lvl="2"/>
            <a:r>
              <a:rPr lang="en-US" dirty="0" smtClean="0"/>
              <a:t>Inspect Console</a:t>
            </a: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73549" y="2286000"/>
            <a:ext cx="338519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Knitting RMD Files</a:t>
            </a:r>
          </a:p>
          <a:p>
            <a:pPr lvl="1"/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Common Issues</a:t>
            </a:r>
          </a:p>
          <a:p>
            <a:pPr lvl="2"/>
            <a:r>
              <a:rPr lang="en-US" dirty="0" smtClean="0"/>
              <a:t>I/O</a:t>
            </a:r>
          </a:p>
          <a:p>
            <a:pPr lvl="2"/>
            <a:r>
              <a:rPr lang="en-US" dirty="0" smtClean="0"/>
              <a:t>View()</a:t>
            </a:r>
          </a:p>
          <a:p>
            <a:pPr lvl="2"/>
            <a:r>
              <a:rPr lang="en-US" dirty="0" err="1" smtClean="0"/>
              <a:t>Xquartz</a:t>
            </a:r>
            <a:r>
              <a:rPr lang="en-US" dirty="0" smtClean="0"/>
              <a:t> (Mac)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What is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How do I get files</a:t>
            </a:r>
          </a:p>
          <a:p>
            <a:pPr lvl="1"/>
            <a:r>
              <a:rPr lang="en-US" dirty="0" smtClean="0"/>
              <a:t>Pull Requests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5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Rstudio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3219099" cy="4023360"/>
          </a:xfrm>
        </p:spPr>
        <p:txBody>
          <a:bodyPr/>
          <a:lstStyle/>
          <a:p>
            <a:r>
              <a:rPr lang="en-US" dirty="0" smtClean="0"/>
              <a:t>Interpreter</a:t>
            </a:r>
          </a:p>
          <a:p>
            <a:pPr lvl="1"/>
            <a:r>
              <a:rPr lang="en-US" dirty="0" smtClean="0"/>
              <a:t>Executes R code</a:t>
            </a:r>
          </a:p>
          <a:p>
            <a:pPr lvl="1"/>
            <a:endParaRPr lang="en-US" dirty="0"/>
          </a:p>
          <a:p>
            <a:r>
              <a:rPr lang="en-US" dirty="0" smtClean="0"/>
              <a:t>Interface</a:t>
            </a:r>
          </a:p>
          <a:p>
            <a:pPr lvl="1"/>
            <a:r>
              <a:rPr lang="en-US" dirty="0" smtClean="0"/>
              <a:t>Split into quadrants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Viewer</a:t>
            </a:r>
          </a:p>
          <a:p>
            <a:pPr lvl="2"/>
            <a:r>
              <a:rPr lang="en-US" dirty="0" smtClean="0">
                <a:solidFill>
                  <a:srgbClr val="92D050"/>
                </a:solidFill>
              </a:rPr>
              <a:t>Environment</a:t>
            </a:r>
          </a:p>
          <a:p>
            <a:pPr lvl="2"/>
            <a:r>
              <a:rPr lang="en-US" dirty="0" smtClean="0">
                <a:solidFill>
                  <a:srgbClr val="00B0F0"/>
                </a:solidFill>
              </a:rPr>
              <a:t>Console</a:t>
            </a:r>
          </a:p>
          <a:p>
            <a:pPr lvl="2"/>
            <a:r>
              <a:rPr lang="en-US" dirty="0" smtClean="0"/>
              <a:t>Files / Directory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863" y="2341786"/>
            <a:ext cx="6680311" cy="3757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9330" y="2774022"/>
            <a:ext cx="3529173" cy="201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14873" y="2695254"/>
            <a:ext cx="3037726" cy="151201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66863" y="4687602"/>
            <a:ext cx="3621640" cy="1189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63501" y="4143071"/>
            <a:ext cx="3351088" cy="1677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Viewer vs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244784" cy="4023360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>
                <a:solidFill>
                  <a:schemeClr val="accent1"/>
                </a:solidFill>
              </a:rPr>
              <a:t>Viewer</a:t>
            </a:r>
            <a:r>
              <a:rPr lang="en-US" dirty="0" smtClean="0"/>
              <a:t> vs </a:t>
            </a:r>
            <a:r>
              <a:rPr lang="en-US" dirty="0" smtClean="0">
                <a:solidFill>
                  <a:srgbClr val="FF0000"/>
                </a:solidFill>
              </a:rPr>
              <a:t>Console</a:t>
            </a:r>
          </a:p>
          <a:p>
            <a:pPr lvl="1"/>
            <a:r>
              <a:rPr lang="en-US" dirty="0" smtClean="0"/>
              <a:t>Files vs console</a:t>
            </a:r>
          </a:p>
          <a:p>
            <a:pPr lvl="1"/>
            <a:r>
              <a:rPr lang="en-US" dirty="0" smtClean="0"/>
              <a:t>Command prompt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913" y="1869174"/>
            <a:ext cx="6680311" cy="37576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808252" y="3333964"/>
            <a:ext cx="2337370" cy="852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33618" y="4289461"/>
            <a:ext cx="1356189" cy="6729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76937" y="4577137"/>
            <a:ext cx="1363894" cy="33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314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 </a:t>
            </a:r>
            <a:r>
              <a:rPr lang="en-US" dirty="0" err="1"/>
              <a:t>rmd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2083804" cy="4023360"/>
          </a:xfrm>
        </p:spPr>
        <p:txBody>
          <a:bodyPr/>
          <a:lstStyle/>
          <a:p>
            <a:r>
              <a:rPr lang="en-US" dirty="0"/>
              <a:t>RMD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R-chunks</a:t>
            </a:r>
          </a:p>
          <a:p>
            <a:pPr lvl="1"/>
            <a:r>
              <a:rPr lang="en-US" dirty="0"/>
              <a:t>Plain Text</a:t>
            </a:r>
          </a:p>
          <a:p>
            <a:pPr lvl="1"/>
            <a:r>
              <a:rPr lang="en-US" dirty="0" smtClean="0"/>
              <a:t>Formatting</a:t>
            </a:r>
          </a:p>
          <a:p>
            <a:pPr lvl="2"/>
            <a:r>
              <a:rPr lang="en-US" dirty="0" smtClean="0"/>
              <a:t>See knit tutorial</a:t>
            </a:r>
          </a:p>
          <a:p>
            <a:pPr lvl="1"/>
            <a:r>
              <a:rPr lang="en-US" dirty="0" smtClean="0"/>
              <a:t>Execution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Run</a:t>
            </a:r>
          </a:p>
          <a:p>
            <a:pPr lvl="2"/>
            <a:r>
              <a:rPr lang="en-US" dirty="0" smtClean="0">
                <a:solidFill>
                  <a:srgbClr val="92D050"/>
                </a:solidFill>
              </a:rPr>
              <a:t>Run by chunk</a:t>
            </a:r>
            <a:endParaRPr lang="en-US" dirty="0">
              <a:solidFill>
                <a:srgbClr val="92D05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749" b="12113"/>
          <a:stretch/>
        </p:blipFill>
        <p:spPr>
          <a:xfrm>
            <a:off x="3819234" y="1090512"/>
            <a:ext cx="8160433" cy="55836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62710" y="2804845"/>
            <a:ext cx="1844211" cy="27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47299" y="2794571"/>
            <a:ext cx="1977775" cy="128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62710" y="2804845"/>
            <a:ext cx="1988050" cy="307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98670" y="2635321"/>
            <a:ext cx="1869896" cy="549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32062" y="3184989"/>
            <a:ext cx="2083084" cy="189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55524" y="3077110"/>
            <a:ext cx="7803222" cy="153598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55524" y="3882352"/>
            <a:ext cx="7803222" cy="73074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818526" y="2084832"/>
            <a:ext cx="7767263" cy="2258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05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vs loading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794451" cy="4023360"/>
          </a:xfrm>
        </p:spPr>
        <p:txBody>
          <a:bodyPr/>
          <a:lstStyle/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We will use many packages throughout the term</a:t>
            </a:r>
          </a:p>
          <a:p>
            <a:pPr lvl="1"/>
            <a:r>
              <a:rPr lang="en-US" dirty="0" smtClean="0"/>
              <a:t>Each package will need to be installed once</a:t>
            </a:r>
          </a:p>
          <a:p>
            <a:pPr lvl="1"/>
            <a:r>
              <a:rPr lang="en-US" dirty="0" smtClean="0"/>
              <a:t>Each package to be used must be loaded prior to each </a:t>
            </a:r>
            <a:r>
              <a:rPr lang="en-US" dirty="0" smtClean="0"/>
              <a:t>use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Example</a:t>
            </a:r>
          </a:p>
          <a:p>
            <a:pPr lvl="2"/>
            <a:r>
              <a:rPr lang="en-US" dirty="0" smtClean="0"/>
              <a:t>Install tidyverse</a:t>
            </a:r>
          </a:p>
          <a:p>
            <a:pPr lvl="2"/>
            <a:r>
              <a:rPr lang="en-US" dirty="0" smtClean="0"/>
              <a:t>Load tidyverse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8952" b="2773"/>
          <a:stretch/>
        </p:blipFill>
        <p:spPr>
          <a:xfrm>
            <a:off x="5357727" y="1699552"/>
            <a:ext cx="6231522" cy="47968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40458" y="5137079"/>
            <a:ext cx="2717269" cy="103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640458" y="3832261"/>
            <a:ext cx="3123344" cy="157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59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3085535" cy="1499616"/>
          </a:xfrm>
        </p:spPr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3388623" cy="4023360"/>
          </a:xfrm>
        </p:spPr>
        <p:txBody>
          <a:bodyPr/>
          <a:lstStyle/>
          <a:p>
            <a:r>
              <a:rPr lang="en-US" dirty="0" smtClean="0"/>
              <a:t>The working directory is the folder where you executing program has access</a:t>
            </a:r>
          </a:p>
          <a:p>
            <a:pPr lvl="1"/>
            <a:r>
              <a:rPr lang="en-US" dirty="0" smtClean="0"/>
              <a:t>To read files</a:t>
            </a:r>
          </a:p>
          <a:p>
            <a:pPr lvl="1"/>
            <a:r>
              <a:rPr lang="en-US" dirty="0" smtClean="0"/>
              <a:t>Load data</a:t>
            </a:r>
          </a:p>
          <a:p>
            <a:pPr lvl="1"/>
            <a:r>
              <a:rPr lang="en-US" dirty="0" smtClean="0"/>
              <a:t>Write files</a:t>
            </a:r>
          </a:p>
          <a:p>
            <a:pPr lvl="1"/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298" b="36893"/>
          <a:stretch/>
        </p:blipFill>
        <p:spPr>
          <a:xfrm>
            <a:off x="4824927" y="480214"/>
            <a:ext cx="6964669" cy="3400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6988" r="24378"/>
          <a:stretch/>
        </p:blipFill>
        <p:spPr>
          <a:xfrm>
            <a:off x="4880935" y="4066511"/>
            <a:ext cx="5043901" cy="23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5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vs relative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9486334" cy="4023360"/>
          </a:xfrm>
        </p:spPr>
        <p:txBody>
          <a:bodyPr/>
          <a:lstStyle/>
          <a:p>
            <a:r>
              <a:rPr lang="en-US" dirty="0" smtClean="0"/>
              <a:t>Absolute path is a sequence of names of of folders starting at the root directory and ending at a file name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Relative path may only include the file name.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43518" y="3601298"/>
            <a:ext cx="9262153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effectLst/>
                <a:latin typeface="Lucida Console" panose="020B0609040504020204" pitchFamily="49" charset="0"/>
              </a:rPr>
              <a:t>load("C:/Users/jerem/Google Drive/Online/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effectLst/>
                <a:latin typeface="Lucida Console" panose="020B0609040504020204" pitchFamily="49" charset="0"/>
              </a:rPr>
              <a:t>Vandy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effectLst/>
                <a:latin typeface="Lucida Console" panose="020B0609040504020204" pitchFamily="49" charset="0"/>
              </a:rPr>
              <a:t>/llo8200repo/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effectLst/>
                <a:latin typeface="Lucida Console" panose="020B0609040504020204" pitchFamily="49" charset="0"/>
              </a:rPr>
              <a:t>attrition.Rdata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effectLst/>
                <a:latin typeface="Lucida Console" panose="020B0609040504020204" pitchFamily="49" charset="0"/>
              </a:rPr>
              <a:t>")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3518" y="5191287"/>
            <a:ext cx="2212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load("</a:t>
            </a:r>
            <a:r>
              <a:rPr lang="en-US" dirty="0" err="1"/>
              <a:t>attrition.Rdata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738308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Pipe Operator:   %&gt;%</a:t>
            </a:r>
          </a:p>
          <a:p>
            <a:pPr marL="0" indent="0">
              <a:buNone/>
            </a:pPr>
            <a:r>
              <a:rPr lang="en-US" dirty="0" smtClean="0"/>
              <a:t>Common issues / fixes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update tidyverse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mac users: </a:t>
            </a:r>
            <a:r>
              <a:rPr lang="en-US" dirty="0" err="1" smtClean="0"/>
              <a:t>xquartz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2687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207</TotalTime>
  <Words>474</Words>
  <Application>Microsoft Office PowerPoint</Application>
  <PresentationFormat>Widescreen</PresentationFormat>
  <Paragraphs>123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Lucida Console</vt:lpstr>
      <vt:lpstr>Tw Cen MT</vt:lpstr>
      <vt:lpstr>Tw Cen MT Condensed</vt:lpstr>
      <vt:lpstr>Wingdings 3</vt:lpstr>
      <vt:lpstr>Integral</vt:lpstr>
      <vt:lpstr>Rstudio basics: common issues with RMD</vt:lpstr>
      <vt:lpstr>Outline</vt:lpstr>
      <vt:lpstr>Rstudio Interface</vt:lpstr>
      <vt:lpstr>Viewer vs console</vt:lpstr>
      <vt:lpstr>R vs rmd</vt:lpstr>
      <vt:lpstr>Installing vs loading packages</vt:lpstr>
      <vt:lpstr>Working directory</vt:lpstr>
      <vt:lpstr>Absolute vs relative paths</vt:lpstr>
      <vt:lpstr>Pipe operator</vt:lpstr>
      <vt:lpstr>Trouble shooting</vt:lpstr>
      <vt:lpstr>Knitting RMD files</vt:lpstr>
      <vt:lpstr>Github</vt:lpstr>
      <vt:lpstr>Clone and pull (Fetch) requests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Overview</dc:title>
  <dc:creator>jeremy bolton</dc:creator>
  <cp:lastModifiedBy>jeremy bolton</cp:lastModifiedBy>
  <cp:revision>19</cp:revision>
  <dcterms:created xsi:type="dcterms:W3CDTF">2019-09-24T20:24:10Z</dcterms:created>
  <dcterms:modified xsi:type="dcterms:W3CDTF">2019-09-26T02:45:15Z</dcterms:modified>
</cp:coreProperties>
</file>